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72" r:id="rId2"/>
    <p:sldId id="273" r:id="rId3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10-01-2022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10-01-2022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4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10-01-2022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10-01-2022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598" y="88313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3040425" y="-120099"/>
            <a:ext cx="302788" cy="15455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964604" y="89348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598" y="1351591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9,254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07033" y="88313"/>
            <a:ext cx="4995508" cy="64428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Bootstrapping data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k=500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64604" y="1351591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3,036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96306" y="1440482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</a:t>
            </a:r>
            <a:r>
              <a:rPr lang="en-GB" dirty="0" smtClean="0">
                <a:solidFill>
                  <a:schemeClr val="tx1"/>
                </a:solidFill>
              </a:rPr>
              <a:t>weight: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25527" y="1023987"/>
            <a:ext cx="4780761" cy="4198094"/>
          </a:xfrm>
          <a:prstGeom prst="roundRect">
            <a:avLst>
              <a:gd name="adj" fmla="val 18043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03842" y="4267591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5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03842" y="3697122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403842" y="3130193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403842" y="2563264"/>
            <a:ext cx="194400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403842" y="1994565"/>
            <a:ext cx="194400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10513022" y="2082280"/>
            <a:ext cx="240869" cy="2516054"/>
          </a:xfrm>
          <a:prstGeom prst="rightBrace">
            <a:avLst>
              <a:gd name="adj1" fmla="val 188375"/>
              <a:gd name="adj2" fmla="val 4754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1162321" y="2492280"/>
            <a:ext cx="1697389" cy="1696053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N=24,022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2178514" y="4193382"/>
            <a:ext cx="298385" cy="14632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8309160" y="5347054"/>
            <a:ext cx="4550550" cy="104683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95% confidence intervals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from bootstrapped estimates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6200000">
            <a:off x="6998125" y="-314063"/>
            <a:ext cx="302789" cy="19334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6094080" y="1440482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&lt;18 </a:t>
            </a:r>
            <a:r>
              <a:rPr lang="en-GB" dirty="0" err="1" smtClean="0">
                <a:solidFill>
                  <a:schemeClr val="tx1"/>
                </a:solidFill>
              </a:rPr>
              <a:t>yrs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 T2D: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n=11,434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0987"/>
              </p:ext>
            </p:extLst>
          </p:nvPr>
        </p:nvGraphicFramePr>
        <p:xfrm>
          <a:off x="715500" y="602476"/>
          <a:ext cx="6525273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23">
                  <a:extLst>
                    <a:ext uri="{9D8B030D-6E8A-4147-A177-3AD203B41FA5}">
                      <a16:colId xmlns:a16="http://schemas.microsoft.com/office/drawing/2014/main" val="2553642576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57904802"/>
                    </a:ext>
                  </a:extLst>
                </a:gridCol>
                <a:gridCol w="763417">
                  <a:extLst>
                    <a:ext uri="{9D8B030D-6E8A-4147-A177-3AD203B41FA5}">
                      <a16:colId xmlns:a16="http://schemas.microsoft.com/office/drawing/2014/main" val="2246667929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1420324280"/>
                    </a:ext>
                  </a:extLst>
                </a:gridCol>
                <a:gridCol w="1169582">
                  <a:extLst>
                    <a:ext uri="{9D8B030D-6E8A-4147-A177-3AD203B41FA5}">
                      <a16:colId xmlns:a16="http://schemas.microsoft.com/office/drawing/2014/main" val="3822614531"/>
                    </a:ext>
                  </a:extLst>
                </a:gridCol>
                <a:gridCol w="1180215">
                  <a:extLst>
                    <a:ext uri="{9D8B030D-6E8A-4147-A177-3AD203B41FA5}">
                      <a16:colId xmlns:a16="http://schemas.microsoft.com/office/drawing/2014/main" val="4108836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595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1999-2000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9,965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6,050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3,915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dirty="0" smtClean="0"/>
                        <a:t>2001-2002</a:t>
                      </a:r>
                      <a:endParaRPr lang="en-GB" sz="1600" b="0" i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11,039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4,464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6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2003-2004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10,122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6,088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4,034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2005-2006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10,348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6,996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3,352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2007-2008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10,147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6,834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3,315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2009-2010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10,537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6,956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3,581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2011-2012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9,756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6,517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3,239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8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2013-2014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10,175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6,846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3,329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2015-2016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9,971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6,780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3,191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7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dirty="0" smtClean="0"/>
                        <a:t>2017-2018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9,254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6,218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&gt;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 smtClean="0"/>
                        <a:t>3,036</a:t>
                      </a:r>
                      <a:endParaRPr lang="en-GB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5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183</Words>
  <Application>Microsoft Office PowerPoint</Application>
  <PresentationFormat>Custom</PresentationFormat>
  <Paragraphs>105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2022-01-10T14:58:27Z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